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Roboto" panose="02000000000000000000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9"/>
  </p:normalViewPr>
  <p:slideViewPr>
    <p:cSldViewPr snapToGrid="0">
      <p:cViewPr varScale="1">
        <p:scale>
          <a:sx n="144" d="100"/>
          <a:sy n="144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23bf98ce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23bf98ce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Mentee QR code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dabfc4bd5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dabfc4bd5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Mentor QR code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2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47950" y="182650"/>
            <a:ext cx="82758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 b="1">
                <a:solidFill>
                  <a:srgbClr val="0F3C8B"/>
                </a:solidFill>
                <a:latin typeface="Roboto"/>
                <a:ea typeface="Roboto"/>
                <a:cs typeface="Roboto"/>
                <a:sym typeface="Roboto"/>
              </a:rPr>
              <a:t>Everyone deserves a mentor.</a:t>
            </a:r>
            <a:endParaRPr sz="3500" b="1">
              <a:solidFill>
                <a:srgbClr val="0F3C8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5591700" y="1590000"/>
            <a:ext cx="640800" cy="312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3907525" y="1078550"/>
            <a:ext cx="4153200" cy="3688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INSERT QR CODE</a:t>
            </a:r>
            <a:endParaRPr sz="3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REGISTRATION</a:t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1681225" y="1078550"/>
            <a:ext cx="1836300" cy="1437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INSERT YOUR LOGO</a:t>
            </a:r>
            <a:endParaRPr b="1"/>
          </a:p>
        </p:txBody>
      </p:sp>
      <p:sp>
        <p:nvSpPr>
          <p:cNvPr id="59" name="Google Shape;59;p13"/>
          <p:cNvSpPr txBox="1"/>
          <p:nvPr/>
        </p:nvSpPr>
        <p:spPr>
          <a:xfrm>
            <a:off x="503700" y="2932400"/>
            <a:ext cx="3221100" cy="15699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0F3C8B"/>
                </a:solidFill>
                <a:latin typeface="Roboto"/>
                <a:ea typeface="Roboto"/>
                <a:cs typeface="Roboto"/>
                <a:sym typeface="Roboto"/>
              </a:rPr>
              <a:t>Sign up for [insert program name] today!</a:t>
            </a:r>
            <a:endParaRPr sz="3000" b="1">
              <a:solidFill>
                <a:srgbClr val="0F3C8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2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547950" y="182650"/>
            <a:ext cx="82758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 b="1">
                <a:solidFill>
                  <a:srgbClr val="0F3C8B"/>
                </a:solidFill>
                <a:latin typeface="Roboto"/>
                <a:ea typeface="Roboto"/>
                <a:cs typeface="Roboto"/>
                <a:sym typeface="Roboto"/>
              </a:rPr>
              <a:t>Sign up to be a mentor today!</a:t>
            </a:r>
            <a:endParaRPr sz="3500" b="1">
              <a:solidFill>
                <a:srgbClr val="0F3C8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5591700" y="1590000"/>
            <a:ext cx="640800" cy="312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4"/>
          <p:cNvSpPr/>
          <p:nvPr/>
        </p:nvSpPr>
        <p:spPr>
          <a:xfrm>
            <a:off x="3726575" y="1078550"/>
            <a:ext cx="4153200" cy="3688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INSERT QR CODE</a:t>
            </a:r>
            <a:endParaRPr sz="3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REGISTRATION</a:t>
            </a: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1670575" y="1078550"/>
            <a:ext cx="1836300" cy="1437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INSERT YOUR LOGO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Macintosh PowerPoint</Application>
  <PresentationFormat>On-screen Show (16:9)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Roboto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Lauren Ficker</cp:lastModifiedBy>
  <cp:revision>1</cp:revision>
  <dcterms:modified xsi:type="dcterms:W3CDTF">2024-06-03T16:40:50Z</dcterms:modified>
</cp:coreProperties>
</file>