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 Ligh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Light-boldItalic.fntdata"/><Relationship Id="rId9" Type="http://schemas.openxmlformats.org/officeDocument/2006/relationships/font" Target="fonts/Roboto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Light-regular.fntdata"/><Relationship Id="rId8" Type="http://schemas.openxmlformats.org/officeDocument/2006/relationships/font" Target="fonts/Roboto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youtube.com/watch?v=sgmyFezMeHQ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9575192b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9575192b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</a:rPr>
              <a:t>Here’s how to use mail merge to add names: </a:t>
            </a:r>
            <a:r>
              <a:rPr lang="en" sz="1300" u="sng">
                <a:solidFill>
                  <a:schemeClr val="hlink"/>
                </a:solidFill>
                <a:hlinkClick r:id="rId2"/>
              </a:rPr>
              <a:t>https://www.youtube.com/watch?v=sgmyFezMeHQ</a:t>
            </a:r>
            <a:br>
              <a:rPr lang="en" sz="1300">
                <a:solidFill>
                  <a:schemeClr val="dk1"/>
                </a:solidFill>
              </a:rPr>
            </a:br>
            <a:br>
              <a:rPr lang="en" sz="1300">
                <a:solidFill>
                  <a:schemeClr val="dk1"/>
                </a:solidFill>
              </a:rPr>
            </a:br>
            <a:r>
              <a:rPr lang="en" sz="1300">
                <a:solidFill>
                  <a:schemeClr val="dk1"/>
                </a:solidFill>
              </a:rPr>
              <a:t>You’ll want to create a signature and/or use a scripted font to add your PPs name (or to have them do so) at the bottom left, and add a text box for the date at the bottom right!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311700" y="2386750"/>
            <a:ext cx="8520600" cy="78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28517B"/>
                </a:solidFill>
              </a:rPr>
              <a:t>STUDENT NAME</a:t>
            </a:r>
            <a:endParaRPr b="1" sz="4000">
              <a:solidFill>
                <a:srgbClr val="28517B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1801" y="171775"/>
            <a:ext cx="860401" cy="86040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1238700" y="1072825"/>
            <a:ext cx="6666600" cy="43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1018"/>
              <a:buNone/>
            </a:pPr>
            <a:r>
              <a:rPr lang="en" sz="2900">
                <a:latin typeface="Roboto Light"/>
                <a:ea typeface="Roboto Light"/>
                <a:cs typeface="Roboto Light"/>
                <a:sym typeface="Roboto Light"/>
              </a:rPr>
              <a:t>CERTIFICATE</a:t>
            </a:r>
            <a:r>
              <a:rPr lang="en" sz="2900">
                <a:latin typeface="Roboto Light"/>
                <a:ea typeface="Roboto Light"/>
                <a:cs typeface="Roboto Light"/>
                <a:sym typeface="Roboto Light"/>
              </a:rPr>
              <a:t> OF COMPLETION</a:t>
            </a:r>
            <a:endParaRPr sz="29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1238700" y="1870625"/>
            <a:ext cx="6666600" cy="43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latin typeface="Roboto Light"/>
                <a:ea typeface="Roboto Light"/>
                <a:cs typeface="Roboto Light"/>
                <a:sym typeface="Roboto Light"/>
              </a:rPr>
              <a:t>IS HEREBY GRANTED TO</a:t>
            </a:r>
            <a:endParaRPr sz="16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1238700" y="3327250"/>
            <a:ext cx="6666600" cy="43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latin typeface="Roboto Light"/>
                <a:ea typeface="Roboto Light"/>
                <a:cs typeface="Roboto Light"/>
                <a:sym typeface="Roboto Light"/>
              </a:rPr>
              <a:t>TO CERTIFY COMPLETING SERVICE AS A PEER MENTOR</a:t>
            </a:r>
            <a:endParaRPr sz="16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 flipH="1" rot="10800000">
            <a:off x="1205725" y="4414475"/>
            <a:ext cx="1935000" cy="1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 flipH="1" rot="10800000">
            <a:off x="6060575" y="4420475"/>
            <a:ext cx="1964400" cy="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 txBox="1"/>
          <p:nvPr/>
        </p:nvSpPr>
        <p:spPr>
          <a:xfrm>
            <a:off x="1172525" y="4414475"/>
            <a:ext cx="1964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Name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060575" y="4379400"/>
            <a:ext cx="1436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Date</a:t>
            </a:r>
            <a:endParaRPr sz="12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140725" y="3758950"/>
            <a:ext cx="3000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>
                <a:solidFill>
                  <a:schemeClr val="dk2"/>
                </a:solidFill>
                <a:latin typeface="Roboto Light"/>
                <a:ea typeface="Roboto Light"/>
                <a:cs typeface="Roboto Light"/>
                <a:sym typeface="Roboto Light"/>
              </a:rPr>
              <a:t>(20XX-XX Academic Year)</a:t>
            </a:r>
            <a:endParaRPr sz="1600">
              <a:solidFill>
                <a:schemeClr val="dk2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