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Roboto Light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RobotoLight-boldItalic.fntdata"/><Relationship Id="rId9" Type="http://schemas.openxmlformats.org/officeDocument/2006/relationships/font" Target="fonts/RobotoLight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RobotoLight-regular.fntdata"/><Relationship Id="rId8" Type="http://schemas.openxmlformats.org/officeDocument/2006/relationships/font" Target="fonts/RobotoLigh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www.youtube.com/watch?v=sgmyFezMeHQ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199575192b_0_2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199575192b_0_2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</a:rPr>
              <a:t>Here’s how to use mail merge to add names: </a:t>
            </a:r>
            <a:r>
              <a:rPr lang="en" sz="1300" u="sng">
                <a:solidFill>
                  <a:schemeClr val="hlink"/>
                </a:solidFill>
                <a:hlinkClick r:id="rId2"/>
              </a:rPr>
              <a:t>https://www.youtube.com/watch?v=sgmyFezMeHQ</a:t>
            </a:r>
            <a:br>
              <a:rPr lang="en" sz="1300">
                <a:solidFill>
                  <a:schemeClr val="dk1"/>
                </a:solidFill>
              </a:rPr>
            </a:br>
            <a:br>
              <a:rPr lang="en" sz="1300">
                <a:solidFill>
                  <a:schemeClr val="dk1"/>
                </a:solidFill>
              </a:rPr>
            </a:br>
            <a:r>
              <a:rPr lang="en" sz="1300">
                <a:solidFill>
                  <a:schemeClr val="dk1"/>
                </a:solidFill>
              </a:rPr>
              <a:t>You’ll want to create a signature and/or use a scripted font to add your PPs name (or to have them do so) at the bottom left, and add a text box for the date at the bottom right!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>
            <p:ph type="title"/>
          </p:nvPr>
        </p:nvSpPr>
        <p:spPr>
          <a:xfrm>
            <a:off x="311700" y="2386750"/>
            <a:ext cx="8520600" cy="78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000">
                <a:solidFill>
                  <a:srgbClr val="28517B"/>
                </a:solidFill>
              </a:rPr>
              <a:t>STUDENT NAME</a:t>
            </a:r>
            <a:endParaRPr b="1" sz="4000">
              <a:solidFill>
                <a:srgbClr val="28517B"/>
              </a:solidFill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141801" y="171775"/>
            <a:ext cx="860401" cy="860401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>
            <p:ph idx="1" type="body"/>
          </p:nvPr>
        </p:nvSpPr>
        <p:spPr>
          <a:xfrm>
            <a:off x="1238700" y="1072825"/>
            <a:ext cx="6666600" cy="43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95000"/>
              </a:lnSpc>
              <a:spcBef>
                <a:spcPts val="0"/>
              </a:spcBef>
              <a:spcAft>
                <a:spcPts val="1200"/>
              </a:spcAft>
              <a:buSzPts val="1018"/>
              <a:buNone/>
            </a:pPr>
            <a:r>
              <a:rPr lang="en" sz="2900">
                <a:latin typeface="Roboto Light"/>
                <a:ea typeface="Roboto Light"/>
                <a:cs typeface="Roboto Light"/>
                <a:sym typeface="Roboto Light"/>
              </a:rPr>
              <a:t>CERTIFICATE</a:t>
            </a:r>
            <a:r>
              <a:rPr lang="en" sz="2900">
                <a:latin typeface="Roboto Light"/>
                <a:ea typeface="Roboto Light"/>
                <a:cs typeface="Roboto Light"/>
                <a:sym typeface="Roboto Light"/>
              </a:rPr>
              <a:t> OF COMPLETION</a:t>
            </a:r>
            <a:endParaRPr sz="2900"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58" name="Google Shape;58;p13"/>
          <p:cNvSpPr txBox="1"/>
          <p:nvPr>
            <p:ph idx="1" type="body"/>
          </p:nvPr>
        </p:nvSpPr>
        <p:spPr>
          <a:xfrm>
            <a:off x="1238700" y="1870625"/>
            <a:ext cx="6666600" cy="43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600">
                <a:latin typeface="Roboto Light"/>
                <a:ea typeface="Roboto Light"/>
                <a:cs typeface="Roboto Light"/>
                <a:sym typeface="Roboto Light"/>
              </a:rPr>
              <a:t>IS HEREBY GRANTED TO</a:t>
            </a:r>
            <a:endParaRPr sz="1600"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59" name="Google Shape;59;p13"/>
          <p:cNvSpPr txBox="1"/>
          <p:nvPr>
            <p:ph idx="1" type="body"/>
          </p:nvPr>
        </p:nvSpPr>
        <p:spPr>
          <a:xfrm>
            <a:off x="1238700" y="3327250"/>
            <a:ext cx="6666600" cy="43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600">
                <a:latin typeface="Roboto Light"/>
                <a:ea typeface="Roboto Light"/>
                <a:cs typeface="Roboto Light"/>
                <a:sym typeface="Roboto Light"/>
              </a:rPr>
              <a:t>TO CERTIFY COMPLETING SERVICE AS A PEER MENTOR</a:t>
            </a:r>
            <a:endParaRPr sz="1600">
              <a:latin typeface="Roboto Light"/>
              <a:ea typeface="Roboto Light"/>
              <a:cs typeface="Roboto Light"/>
              <a:sym typeface="Roboto Light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 flipH="1" rot="10800000">
            <a:off x="1205725" y="4414475"/>
            <a:ext cx="1935000" cy="12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1" name="Google Shape;61;p13"/>
          <p:cNvCxnSpPr/>
          <p:nvPr/>
        </p:nvCxnSpPr>
        <p:spPr>
          <a:xfrm flipH="1" rot="10800000">
            <a:off x="6060575" y="4420475"/>
            <a:ext cx="1964400" cy="6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2" name="Google Shape;62;p13"/>
          <p:cNvSpPr txBox="1"/>
          <p:nvPr/>
        </p:nvSpPr>
        <p:spPr>
          <a:xfrm>
            <a:off x="1172525" y="4414475"/>
            <a:ext cx="19644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Light"/>
                <a:ea typeface="Roboto Light"/>
                <a:cs typeface="Roboto Light"/>
                <a:sym typeface="Roboto Light"/>
              </a:rPr>
              <a:t>Name</a:t>
            </a:r>
            <a:endParaRPr sz="1200"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6060575" y="4379400"/>
            <a:ext cx="14367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200">
                <a:solidFill>
                  <a:schemeClr val="dk2"/>
                </a:solidFill>
                <a:latin typeface="Roboto Light"/>
                <a:ea typeface="Roboto Light"/>
                <a:cs typeface="Roboto Light"/>
                <a:sym typeface="Roboto Light"/>
              </a:rPr>
              <a:t>Date</a:t>
            </a:r>
            <a:endParaRPr sz="1200">
              <a:latin typeface="Roboto Light"/>
              <a:ea typeface="Roboto Light"/>
              <a:cs typeface="Roboto Light"/>
              <a:sym typeface="Roboto Light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3140725" y="3758950"/>
            <a:ext cx="30000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600">
                <a:solidFill>
                  <a:schemeClr val="dk2"/>
                </a:solidFill>
                <a:latin typeface="Roboto Light"/>
                <a:ea typeface="Roboto Light"/>
                <a:cs typeface="Roboto Light"/>
                <a:sym typeface="Roboto Light"/>
              </a:rPr>
              <a:t>(20XX-XX Academic Year)</a:t>
            </a:r>
            <a:endParaRPr sz="1600">
              <a:solidFill>
                <a:schemeClr val="dk2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